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57"/>
  </p:notesMasterIdLst>
  <p:handoutMasterIdLst>
    <p:handoutMasterId r:id="rId58"/>
  </p:handoutMasterIdLst>
  <p:sldIdLst>
    <p:sldId id="2142534304" r:id="rId3"/>
    <p:sldId id="2142534305" r:id="rId4"/>
    <p:sldId id="2142534360" r:id="rId5"/>
    <p:sldId id="2142534364" r:id="rId6"/>
    <p:sldId id="2142534391" r:id="rId7"/>
    <p:sldId id="2142534390" r:id="rId8"/>
    <p:sldId id="2142534361" r:id="rId9"/>
    <p:sldId id="2142534365" r:id="rId10"/>
    <p:sldId id="2142534392" r:id="rId11"/>
    <p:sldId id="2142534394" r:id="rId12"/>
    <p:sldId id="2142534418" r:id="rId13"/>
    <p:sldId id="2142534378" r:id="rId14"/>
    <p:sldId id="2142534395" r:id="rId15"/>
    <p:sldId id="2142534398" r:id="rId16"/>
    <p:sldId id="2142534393" r:id="rId17"/>
    <p:sldId id="2142534369" r:id="rId18"/>
    <p:sldId id="2142534419" r:id="rId19"/>
    <p:sldId id="2142534421" r:id="rId20"/>
    <p:sldId id="2142534422" r:id="rId21"/>
    <p:sldId id="2142534399" r:id="rId22"/>
    <p:sldId id="2142534362" r:id="rId23"/>
    <p:sldId id="2142534368" r:id="rId24"/>
    <p:sldId id="2142534423" r:id="rId25"/>
    <p:sldId id="2142534400" r:id="rId26"/>
    <p:sldId id="2142534401" r:id="rId27"/>
    <p:sldId id="2142534402" r:id="rId28"/>
    <p:sldId id="2142534363" r:id="rId29"/>
    <p:sldId id="2142534372" r:id="rId30"/>
    <p:sldId id="2142534373" r:id="rId31"/>
    <p:sldId id="2142534424" r:id="rId32"/>
    <p:sldId id="2142534383" r:id="rId33"/>
    <p:sldId id="2142534403" r:id="rId34"/>
    <p:sldId id="2142534384" r:id="rId35"/>
    <p:sldId id="2142534404" r:id="rId36"/>
    <p:sldId id="2142534375" r:id="rId37"/>
    <p:sldId id="2142534376" r:id="rId38"/>
    <p:sldId id="2142534405" r:id="rId39"/>
    <p:sldId id="2142534409" r:id="rId40"/>
    <p:sldId id="2142534410" r:id="rId41"/>
    <p:sldId id="2142534411" r:id="rId42"/>
    <p:sldId id="2142534407" r:id="rId43"/>
    <p:sldId id="2142534413" r:id="rId44"/>
    <p:sldId id="2142534414" r:id="rId45"/>
    <p:sldId id="2147479508" r:id="rId46"/>
    <p:sldId id="2142534415" r:id="rId47"/>
    <p:sldId id="2142534416" r:id="rId48"/>
    <p:sldId id="2142534412" r:id="rId49"/>
    <p:sldId id="2142534388" r:id="rId50"/>
    <p:sldId id="2142534385" r:id="rId51"/>
    <p:sldId id="2142534386" r:id="rId52"/>
    <p:sldId id="2142534387" r:id="rId53"/>
    <p:sldId id="2142534381" r:id="rId54"/>
    <p:sldId id="2142534380" r:id="rId55"/>
    <p:sldId id="2142534308" r:id="rId56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E8523-A9DE-4E5F-B13A-207618BA258D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386C1E7-4F95-4C64-98CB-DA672A200C81}">
      <dgm:prSet/>
      <dgm:spPr/>
      <dgm:t>
        <a:bodyPr/>
        <a:lstStyle/>
        <a:p>
          <a:r>
            <a:rPr lang="en-US" baseline="0" dirty="0"/>
            <a:t>Grafana is a must-have technology</a:t>
          </a:r>
          <a:endParaRPr lang="en-US" dirty="0"/>
        </a:p>
      </dgm:t>
    </dgm:pt>
    <dgm:pt modelId="{BD9688C9-C2B3-40DA-8216-1055E892C5FB}" type="parTrans" cxnId="{DFC4CDC1-DF11-4789-BD57-AF72E462774F}">
      <dgm:prSet/>
      <dgm:spPr/>
      <dgm:t>
        <a:bodyPr/>
        <a:lstStyle/>
        <a:p>
          <a:endParaRPr lang="en-US"/>
        </a:p>
      </dgm:t>
    </dgm:pt>
    <dgm:pt modelId="{C0BC1E6D-8578-415F-AEB6-80EC14842EA5}" type="sibTrans" cxnId="{DFC4CDC1-DF11-4789-BD57-AF72E462774F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9BB3556E-CD18-4F95-A272-440F31F57D5F}">
      <dgm:prSet/>
      <dgm:spPr/>
      <dgm:t>
        <a:bodyPr/>
        <a:lstStyle/>
        <a:p>
          <a:r>
            <a:rPr lang="en-US" baseline="0" dirty="0"/>
            <a:t>Prometheus is a great way to enable ongoing monitoring</a:t>
          </a:r>
          <a:endParaRPr lang="en-US" dirty="0"/>
        </a:p>
      </dgm:t>
    </dgm:pt>
    <dgm:pt modelId="{96B4AB10-8F6B-4E8C-A13F-61357A27BBE9}" type="parTrans" cxnId="{C634ED62-1EF5-465E-B4DB-BB65BDED0DE9}">
      <dgm:prSet/>
      <dgm:spPr/>
      <dgm:t>
        <a:bodyPr/>
        <a:lstStyle/>
        <a:p>
          <a:endParaRPr lang="en-US"/>
        </a:p>
      </dgm:t>
    </dgm:pt>
    <dgm:pt modelId="{8B8BC0A7-E2F6-447D-8188-90ABCD6002D3}" type="sibTrans" cxnId="{C634ED62-1EF5-465E-B4DB-BB65BDED0DE9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BB05B86E-0E5B-437F-A476-757B49945FF2}">
      <dgm:prSet/>
      <dgm:spPr/>
      <dgm:t>
        <a:bodyPr/>
        <a:lstStyle/>
        <a:p>
          <a:r>
            <a:rPr lang="en-US" baseline="0" dirty="0"/>
            <a:t>Manzan is a great way to handle various events and integrate with tons of solutions</a:t>
          </a:r>
          <a:endParaRPr lang="en-US" dirty="0"/>
        </a:p>
      </dgm:t>
    </dgm:pt>
    <dgm:pt modelId="{805B07A1-E347-409E-BFFE-9B776EE35849}" type="parTrans" cxnId="{96AD49EE-BC88-4E30-A0DC-A2EEAE6E9D88}">
      <dgm:prSet/>
      <dgm:spPr/>
      <dgm:t>
        <a:bodyPr/>
        <a:lstStyle/>
        <a:p>
          <a:endParaRPr lang="en-US"/>
        </a:p>
      </dgm:t>
    </dgm:pt>
    <dgm:pt modelId="{80C22E92-4F36-4B15-85CA-D75C3AC39738}" type="sibTrans" cxnId="{96AD49EE-BC88-4E30-A0DC-A2EEAE6E9D88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A1AA1EA8-11F3-4A9D-B354-59A9A0360CBA}" type="pres">
      <dgm:prSet presAssocID="{3E0E8523-A9DE-4E5F-B13A-207618BA258D}" presName="Name0" presStyleCnt="0">
        <dgm:presLayoutVars>
          <dgm:animLvl val="lvl"/>
          <dgm:resizeHandles val="exact"/>
        </dgm:presLayoutVars>
      </dgm:prSet>
      <dgm:spPr/>
    </dgm:pt>
    <dgm:pt modelId="{E677FC6F-CB68-49A4-BF1F-4FA3B9A3F13B}" type="pres">
      <dgm:prSet presAssocID="{E386C1E7-4F95-4C64-98CB-DA672A200C81}" presName="compositeNode" presStyleCnt="0">
        <dgm:presLayoutVars>
          <dgm:bulletEnabled val="1"/>
        </dgm:presLayoutVars>
      </dgm:prSet>
      <dgm:spPr/>
    </dgm:pt>
    <dgm:pt modelId="{16CF44FD-1B08-43C1-9202-161FB4D0E0D4}" type="pres">
      <dgm:prSet presAssocID="{E386C1E7-4F95-4C64-98CB-DA672A200C81}" presName="bgRect" presStyleLbl="alignNode1" presStyleIdx="0" presStyleCnt="3"/>
      <dgm:spPr/>
    </dgm:pt>
    <dgm:pt modelId="{C6A349A0-FCB9-41B5-83B2-3DF4F39530B6}" type="pres">
      <dgm:prSet presAssocID="{C0BC1E6D-8578-415F-AEB6-80EC14842EA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2754157-ED9C-412B-8998-A053A44972F7}" type="pres">
      <dgm:prSet presAssocID="{E386C1E7-4F95-4C64-98CB-DA672A200C81}" presName="nodeRect" presStyleLbl="alignNode1" presStyleIdx="0" presStyleCnt="3">
        <dgm:presLayoutVars>
          <dgm:bulletEnabled val="1"/>
        </dgm:presLayoutVars>
      </dgm:prSet>
      <dgm:spPr/>
    </dgm:pt>
    <dgm:pt modelId="{59341EEB-7CF5-447E-B2F8-9F4BD36DE2DC}" type="pres">
      <dgm:prSet presAssocID="{C0BC1E6D-8578-415F-AEB6-80EC14842EA5}" presName="sibTrans" presStyleCnt="0"/>
      <dgm:spPr/>
    </dgm:pt>
    <dgm:pt modelId="{9ED0D3A0-13E7-4BC0-8308-F31B4F3311B9}" type="pres">
      <dgm:prSet presAssocID="{9BB3556E-CD18-4F95-A272-440F31F57D5F}" presName="compositeNode" presStyleCnt="0">
        <dgm:presLayoutVars>
          <dgm:bulletEnabled val="1"/>
        </dgm:presLayoutVars>
      </dgm:prSet>
      <dgm:spPr/>
    </dgm:pt>
    <dgm:pt modelId="{D4422F4A-EC47-41CC-BFF0-1F8234B8E432}" type="pres">
      <dgm:prSet presAssocID="{9BB3556E-CD18-4F95-A272-440F31F57D5F}" presName="bgRect" presStyleLbl="alignNode1" presStyleIdx="1" presStyleCnt="3"/>
      <dgm:spPr/>
    </dgm:pt>
    <dgm:pt modelId="{1CE6B0AC-B515-4166-A2D5-83CC27E86175}" type="pres">
      <dgm:prSet presAssocID="{8B8BC0A7-E2F6-447D-8188-90ABCD6002D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86DECF1-BEFC-4064-A51F-08BACF749890}" type="pres">
      <dgm:prSet presAssocID="{9BB3556E-CD18-4F95-A272-440F31F57D5F}" presName="nodeRect" presStyleLbl="alignNode1" presStyleIdx="1" presStyleCnt="3">
        <dgm:presLayoutVars>
          <dgm:bulletEnabled val="1"/>
        </dgm:presLayoutVars>
      </dgm:prSet>
      <dgm:spPr/>
    </dgm:pt>
    <dgm:pt modelId="{7211CA21-5AB5-4783-A860-B569A5834A2C}" type="pres">
      <dgm:prSet presAssocID="{8B8BC0A7-E2F6-447D-8188-90ABCD6002D3}" presName="sibTrans" presStyleCnt="0"/>
      <dgm:spPr/>
    </dgm:pt>
    <dgm:pt modelId="{CD9A40FD-0896-4399-BB8C-EDFC2EA24556}" type="pres">
      <dgm:prSet presAssocID="{BB05B86E-0E5B-437F-A476-757B49945FF2}" presName="compositeNode" presStyleCnt="0">
        <dgm:presLayoutVars>
          <dgm:bulletEnabled val="1"/>
        </dgm:presLayoutVars>
      </dgm:prSet>
      <dgm:spPr/>
    </dgm:pt>
    <dgm:pt modelId="{4AFAEB97-4971-4697-8DA6-6EC180C11518}" type="pres">
      <dgm:prSet presAssocID="{BB05B86E-0E5B-437F-A476-757B49945FF2}" presName="bgRect" presStyleLbl="alignNode1" presStyleIdx="2" presStyleCnt="3"/>
      <dgm:spPr/>
    </dgm:pt>
    <dgm:pt modelId="{DE1A2178-79F1-456E-BC1D-7BF47FAC83EC}" type="pres">
      <dgm:prSet presAssocID="{80C22E92-4F36-4B15-85CA-D75C3AC3973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150C468-3EA8-4D04-A488-CD6D0E2C37DF}" type="pres">
      <dgm:prSet presAssocID="{BB05B86E-0E5B-437F-A476-757B49945FF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25EBE12C-FEB4-4078-9A65-2A8E61F35DBB}" type="presOf" srcId="{E386C1E7-4F95-4C64-98CB-DA672A200C81}" destId="{B2754157-ED9C-412B-8998-A053A44972F7}" srcOrd="1" destOrd="0" presId="urn:microsoft.com/office/officeart/2016/7/layout/LinearBlockProcessNumbered"/>
    <dgm:cxn modelId="{10FD2835-06BC-41B5-9BB5-8A512CD16F0B}" type="presOf" srcId="{C0BC1E6D-8578-415F-AEB6-80EC14842EA5}" destId="{C6A349A0-FCB9-41B5-83B2-3DF4F39530B6}" srcOrd="0" destOrd="0" presId="urn:microsoft.com/office/officeart/2016/7/layout/LinearBlockProcessNumbered"/>
    <dgm:cxn modelId="{2216AB35-ED29-4081-92FE-9B510D0DD7F0}" type="presOf" srcId="{9BB3556E-CD18-4F95-A272-440F31F57D5F}" destId="{D4422F4A-EC47-41CC-BFF0-1F8234B8E432}" srcOrd="0" destOrd="0" presId="urn:microsoft.com/office/officeart/2016/7/layout/LinearBlockProcessNumbered"/>
    <dgm:cxn modelId="{49467C5B-BD4F-4D9E-8E3F-FE1386EF88D4}" type="presOf" srcId="{80C22E92-4F36-4B15-85CA-D75C3AC39738}" destId="{DE1A2178-79F1-456E-BC1D-7BF47FAC83EC}" srcOrd="0" destOrd="0" presId="urn:microsoft.com/office/officeart/2016/7/layout/LinearBlockProcessNumbered"/>
    <dgm:cxn modelId="{C634ED62-1EF5-465E-B4DB-BB65BDED0DE9}" srcId="{3E0E8523-A9DE-4E5F-B13A-207618BA258D}" destId="{9BB3556E-CD18-4F95-A272-440F31F57D5F}" srcOrd="1" destOrd="0" parTransId="{96B4AB10-8F6B-4E8C-A13F-61357A27BBE9}" sibTransId="{8B8BC0A7-E2F6-447D-8188-90ABCD6002D3}"/>
    <dgm:cxn modelId="{5894534E-BA8D-4EA8-8C17-C22901B4F917}" type="presOf" srcId="{9BB3556E-CD18-4F95-A272-440F31F57D5F}" destId="{086DECF1-BEFC-4064-A51F-08BACF749890}" srcOrd="1" destOrd="0" presId="urn:microsoft.com/office/officeart/2016/7/layout/LinearBlockProcessNumbered"/>
    <dgm:cxn modelId="{6DA3744F-8E1E-4E78-AA2B-3DF5DF1EB6D9}" type="presOf" srcId="{E386C1E7-4F95-4C64-98CB-DA672A200C81}" destId="{16CF44FD-1B08-43C1-9202-161FB4D0E0D4}" srcOrd="0" destOrd="0" presId="urn:microsoft.com/office/officeart/2016/7/layout/LinearBlockProcessNumbered"/>
    <dgm:cxn modelId="{039FD19B-4199-4C1C-9322-2F339670D755}" type="presOf" srcId="{8B8BC0A7-E2F6-447D-8188-90ABCD6002D3}" destId="{1CE6B0AC-B515-4166-A2D5-83CC27E86175}" srcOrd="0" destOrd="0" presId="urn:microsoft.com/office/officeart/2016/7/layout/LinearBlockProcessNumbered"/>
    <dgm:cxn modelId="{23BF7EBB-2927-475B-B10D-B5481D74AC2E}" type="presOf" srcId="{BB05B86E-0E5B-437F-A476-757B49945FF2}" destId="{B150C468-3EA8-4D04-A488-CD6D0E2C37DF}" srcOrd="1" destOrd="0" presId="urn:microsoft.com/office/officeart/2016/7/layout/LinearBlockProcessNumbered"/>
    <dgm:cxn modelId="{DFC4CDC1-DF11-4789-BD57-AF72E462774F}" srcId="{3E0E8523-A9DE-4E5F-B13A-207618BA258D}" destId="{E386C1E7-4F95-4C64-98CB-DA672A200C81}" srcOrd="0" destOrd="0" parTransId="{BD9688C9-C2B3-40DA-8216-1055E892C5FB}" sibTransId="{C0BC1E6D-8578-415F-AEB6-80EC14842EA5}"/>
    <dgm:cxn modelId="{8E7B54C5-664F-43D3-BDB6-922D2EBAEF7D}" type="presOf" srcId="{BB05B86E-0E5B-437F-A476-757B49945FF2}" destId="{4AFAEB97-4971-4697-8DA6-6EC180C11518}" srcOrd="0" destOrd="0" presId="urn:microsoft.com/office/officeart/2016/7/layout/LinearBlockProcessNumbered"/>
    <dgm:cxn modelId="{9AD0F1D8-6EF0-4787-8FF6-0BFC5D9CEA4E}" type="presOf" srcId="{3E0E8523-A9DE-4E5F-B13A-207618BA258D}" destId="{A1AA1EA8-11F3-4A9D-B354-59A9A0360CBA}" srcOrd="0" destOrd="0" presId="urn:microsoft.com/office/officeart/2016/7/layout/LinearBlockProcessNumbered"/>
    <dgm:cxn modelId="{96AD49EE-BC88-4E30-A0DC-A2EEAE6E9D88}" srcId="{3E0E8523-A9DE-4E5F-B13A-207618BA258D}" destId="{BB05B86E-0E5B-437F-A476-757B49945FF2}" srcOrd="2" destOrd="0" parTransId="{805B07A1-E347-409E-BFFE-9B776EE35849}" sibTransId="{80C22E92-4F36-4B15-85CA-D75C3AC39738}"/>
    <dgm:cxn modelId="{BF64BEF1-CD45-4BCB-B4AD-4AC4ADE67FF8}" type="presParOf" srcId="{A1AA1EA8-11F3-4A9D-B354-59A9A0360CBA}" destId="{E677FC6F-CB68-49A4-BF1F-4FA3B9A3F13B}" srcOrd="0" destOrd="0" presId="urn:microsoft.com/office/officeart/2016/7/layout/LinearBlockProcessNumbered"/>
    <dgm:cxn modelId="{C410ACEF-E2D5-4644-AC9D-0F1B0BD82C64}" type="presParOf" srcId="{E677FC6F-CB68-49A4-BF1F-4FA3B9A3F13B}" destId="{16CF44FD-1B08-43C1-9202-161FB4D0E0D4}" srcOrd="0" destOrd="0" presId="urn:microsoft.com/office/officeart/2016/7/layout/LinearBlockProcessNumbered"/>
    <dgm:cxn modelId="{E99F4FF7-D254-4E00-B2C8-BD7774F0F2DF}" type="presParOf" srcId="{E677FC6F-CB68-49A4-BF1F-4FA3B9A3F13B}" destId="{C6A349A0-FCB9-41B5-83B2-3DF4F39530B6}" srcOrd="1" destOrd="0" presId="urn:microsoft.com/office/officeart/2016/7/layout/LinearBlockProcessNumbered"/>
    <dgm:cxn modelId="{12AC6998-35F2-4BA0-8989-F60587A8EE45}" type="presParOf" srcId="{E677FC6F-CB68-49A4-BF1F-4FA3B9A3F13B}" destId="{B2754157-ED9C-412B-8998-A053A44972F7}" srcOrd="2" destOrd="0" presId="urn:microsoft.com/office/officeart/2016/7/layout/LinearBlockProcessNumbered"/>
    <dgm:cxn modelId="{6C9B6431-3EC9-42D3-8C97-B2282D4BEFD9}" type="presParOf" srcId="{A1AA1EA8-11F3-4A9D-B354-59A9A0360CBA}" destId="{59341EEB-7CF5-447E-B2F8-9F4BD36DE2DC}" srcOrd="1" destOrd="0" presId="urn:microsoft.com/office/officeart/2016/7/layout/LinearBlockProcessNumbered"/>
    <dgm:cxn modelId="{F286B697-F08B-4303-9596-2D3782B8A90C}" type="presParOf" srcId="{A1AA1EA8-11F3-4A9D-B354-59A9A0360CBA}" destId="{9ED0D3A0-13E7-4BC0-8308-F31B4F3311B9}" srcOrd="2" destOrd="0" presId="urn:microsoft.com/office/officeart/2016/7/layout/LinearBlockProcessNumbered"/>
    <dgm:cxn modelId="{6AD99970-CA12-4790-91D3-2249D31E8E62}" type="presParOf" srcId="{9ED0D3A0-13E7-4BC0-8308-F31B4F3311B9}" destId="{D4422F4A-EC47-41CC-BFF0-1F8234B8E432}" srcOrd="0" destOrd="0" presId="urn:microsoft.com/office/officeart/2016/7/layout/LinearBlockProcessNumbered"/>
    <dgm:cxn modelId="{0DAC528F-0E93-4FCF-B82E-9F28AB7E406C}" type="presParOf" srcId="{9ED0D3A0-13E7-4BC0-8308-F31B4F3311B9}" destId="{1CE6B0AC-B515-4166-A2D5-83CC27E86175}" srcOrd="1" destOrd="0" presId="urn:microsoft.com/office/officeart/2016/7/layout/LinearBlockProcessNumbered"/>
    <dgm:cxn modelId="{B4E2FC0B-E705-4F72-9042-BAA6155DAB9E}" type="presParOf" srcId="{9ED0D3A0-13E7-4BC0-8308-F31B4F3311B9}" destId="{086DECF1-BEFC-4064-A51F-08BACF749890}" srcOrd="2" destOrd="0" presId="urn:microsoft.com/office/officeart/2016/7/layout/LinearBlockProcessNumbered"/>
    <dgm:cxn modelId="{6A22E703-188F-426F-B3C5-1BCEC84CAC55}" type="presParOf" srcId="{A1AA1EA8-11F3-4A9D-B354-59A9A0360CBA}" destId="{7211CA21-5AB5-4783-A860-B569A5834A2C}" srcOrd="3" destOrd="0" presId="urn:microsoft.com/office/officeart/2016/7/layout/LinearBlockProcessNumbered"/>
    <dgm:cxn modelId="{1EDC9EC5-2C48-4DDE-8716-3E6C8336D0C5}" type="presParOf" srcId="{A1AA1EA8-11F3-4A9D-B354-59A9A0360CBA}" destId="{CD9A40FD-0896-4399-BB8C-EDFC2EA24556}" srcOrd="4" destOrd="0" presId="urn:microsoft.com/office/officeart/2016/7/layout/LinearBlockProcessNumbered"/>
    <dgm:cxn modelId="{115FB71C-7C06-4B71-9570-1483126C2B93}" type="presParOf" srcId="{CD9A40FD-0896-4399-BB8C-EDFC2EA24556}" destId="{4AFAEB97-4971-4697-8DA6-6EC180C11518}" srcOrd="0" destOrd="0" presId="urn:microsoft.com/office/officeart/2016/7/layout/LinearBlockProcessNumbered"/>
    <dgm:cxn modelId="{5E5A47E0-32AC-4366-BE51-753ECE84BE8C}" type="presParOf" srcId="{CD9A40FD-0896-4399-BB8C-EDFC2EA24556}" destId="{DE1A2178-79F1-456E-BC1D-7BF47FAC83EC}" srcOrd="1" destOrd="0" presId="urn:microsoft.com/office/officeart/2016/7/layout/LinearBlockProcessNumbered"/>
    <dgm:cxn modelId="{9CEE22A9-4510-48D6-BBD0-96A958217E48}" type="presParOf" srcId="{CD9A40FD-0896-4399-BB8C-EDFC2EA24556}" destId="{B150C468-3EA8-4D04-A488-CD6D0E2C37D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F44FD-1B08-43C1-9202-161FB4D0E0D4}">
      <dsp:nvSpPr>
        <dsp:cNvPr id="0" name=""/>
        <dsp:cNvSpPr/>
      </dsp:nvSpPr>
      <dsp:spPr>
        <a:xfrm>
          <a:off x="889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Grafana is a must-have technology</a:t>
          </a:r>
          <a:endParaRPr lang="en-US" sz="2600" kern="1200" dirty="0"/>
        </a:p>
      </dsp:txBody>
      <dsp:txXfrm>
        <a:off x="889" y="1896507"/>
        <a:ext cx="3602961" cy="2594132"/>
      </dsp:txXfrm>
    </dsp:sp>
    <dsp:sp modelId="{C6A349A0-FCB9-41B5-83B2-3DF4F39530B6}">
      <dsp:nvSpPr>
        <dsp:cNvPr id="0" name=""/>
        <dsp:cNvSpPr/>
      </dsp:nvSpPr>
      <dsp:spPr>
        <a:xfrm>
          <a:off x="889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889" y="167085"/>
        <a:ext cx="3602961" cy="1729421"/>
      </dsp:txXfrm>
    </dsp:sp>
    <dsp:sp modelId="{D4422F4A-EC47-41CC-BFF0-1F8234B8E432}">
      <dsp:nvSpPr>
        <dsp:cNvPr id="0" name=""/>
        <dsp:cNvSpPr/>
      </dsp:nvSpPr>
      <dsp:spPr>
        <a:xfrm>
          <a:off x="3892088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Prometheus is a great way to enable ongoing monitoring</a:t>
          </a:r>
          <a:endParaRPr lang="en-US" sz="2600" kern="1200" dirty="0"/>
        </a:p>
      </dsp:txBody>
      <dsp:txXfrm>
        <a:off x="3892088" y="1896507"/>
        <a:ext cx="3602961" cy="2594132"/>
      </dsp:txXfrm>
    </dsp:sp>
    <dsp:sp modelId="{1CE6B0AC-B515-4166-A2D5-83CC27E86175}">
      <dsp:nvSpPr>
        <dsp:cNvPr id="0" name=""/>
        <dsp:cNvSpPr/>
      </dsp:nvSpPr>
      <dsp:spPr>
        <a:xfrm>
          <a:off x="3892088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3892088" y="167085"/>
        <a:ext cx="3602961" cy="1729421"/>
      </dsp:txXfrm>
    </dsp:sp>
    <dsp:sp modelId="{4AFAEB97-4971-4697-8DA6-6EC180C11518}">
      <dsp:nvSpPr>
        <dsp:cNvPr id="0" name=""/>
        <dsp:cNvSpPr/>
      </dsp:nvSpPr>
      <dsp:spPr>
        <a:xfrm>
          <a:off x="7783286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Manzan is a great way to handle various events and integrate with tons of solutions</a:t>
          </a:r>
          <a:endParaRPr lang="en-US" sz="2600" kern="1200" dirty="0"/>
        </a:p>
      </dsp:txBody>
      <dsp:txXfrm>
        <a:off x="7783286" y="1896507"/>
        <a:ext cx="3602961" cy="2594132"/>
      </dsp:txXfrm>
    </dsp:sp>
    <dsp:sp modelId="{DE1A2178-79F1-456E-BC1D-7BF47FAC83EC}">
      <dsp:nvSpPr>
        <dsp:cNvPr id="0" name=""/>
        <dsp:cNvSpPr/>
      </dsp:nvSpPr>
      <dsp:spPr>
        <a:xfrm>
          <a:off x="7783286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03</a:t>
          </a:r>
        </a:p>
      </dsp:txBody>
      <dsp:txXfrm>
        <a:off x="7783286" y="167085"/>
        <a:ext cx="3602961" cy="1729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OSS Tools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for System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0A4C-6C03-6D08-66EE-C6774B6F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BE3758F-2AB4-FAA5-E143-5924C714AB19}"/>
              </a:ext>
            </a:extLst>
          </p:cNvPr>
          <p:cNvSpPr/>
          <p:nvPr/>
        </p:nvSpPr>
        <p:spPr>
          <a:xfrm>
            <a:off x="7099425" y="3994406"/>
            <a:ext cx="4185138" cy="1926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332C84-CC05-2C57-7542-855A69A8F790}"/>
              </a:ext>
            </a:extLst>
          </p:cNvPr>
          <p:cNvSpPr/>
          <p:nvPr/>
        </p:nvSpPr>
        <p:spPr>
          <a:xfrm>
            <a:off x="7104186" y="1050686"/>
            <a:ext cx="4185138" cy="1926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87482-4EFE-5144-5FD0-8A652CE30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F4E65-8AFB-3D75-5A11-D2571E80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5" y="958409"/>
            <a:ext cx="5694305" cy="52137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Functional query language that lets the user select and aggregate time series data in real time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Usage</a:t>
            </a:r>
          </a:p>
          <a:p>
            <a:r>
              <a:rPr lang="en-US" dirty="0">
                <a:latin typeface="+mj-lt"/>
              </a:rPr>
              <a:t>Get/filter metrics we are interested 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Aggregate metrics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Build dashboards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Setup alerts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A2FB01C-7BED-A900-434C-27BF89E17B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PromQL (Prometheus Query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42DF-F4CD-6D22-D5E4-AE3DA4715FB3}"/>
              </a:ext>
            </a:extLst>
          </p:cNvPr>
          <p:cNvSpPr txBox="1"/>
          <p:nvPr/>
        </p:nvSpPr>
        <p:spPr>
          <a:xfrm>
            <a:off x="6941160" y="1115625"/>
            <a:ext cx="186726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CA" sz="7500" dirty="0">
              <a:latin typeface="+mj-lt"/>
            </a:endParaRPr>
          </a:p>
          <a:p>
            <a:pPr algn="ctr"/>
            <a:r>
              <a:rPr lang="en-CA" dirty="0">
                <a:latin typeface="+mj-lt"/>
              </a:rPr>
              <a:t>Relational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A92B8-C611-65FB-AEB7-1CA27B83A93F}"/>
              </a:ext>
            </a:extLst>
          </p:cNvPr>
          <p:cNvSpPr txBox="1"/>
          <p:nvPr/>
        </p:nvSpPr>
        <p:spPr>
          <a:xfrm>
            <a:off x="6941160" y="4057652"/>
            <a:ext cx="1867266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CA" sz="7500" dirty="0">
              <a:latin typeface="+mj-lt"/>
            </a:endParaRPr>
          </a:p>
          <a:p>
            <a:pPr algn="ctr"/>
            <a:r>
              <a:rPr lang="en-CA" dirty="0">
                <a:latin typeface="+mj-lt"/>
              </a:rPr>
              <a:t>Time Series 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46DD4E-B052-BDAD-F665-358B810B8105}"/>
              </a:ext>
            </a:extLst>
          </p:cNvPr>
          <p:cNvCxnSpPr>
            <a:cxnSpLocks/>
          </p:cNvCxnSpPr>
          <p:nvPr/>
        </p:nvCxnSpPr>
        <p:spPr>
          <a:xfrm flipH="1">
            <a:off x="8645774" y="2046649"/>
            <a:ext cx="150055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0BC2B4-5626-5563-EB04-0D025079DBF5}"/>
              </a:ext>
            </a:extLst>
          </p:cNvPr>
          <p:cNvSpPr txBox="1"/>
          <p:nvPr/>
        </p:nvSpPr>
        <p:spPr>
          <a:xfrm>
            <a:off x="10247437" y="1861983"/>
            <a:ext cx="85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SQL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E0E4BC-547E-4015-6571-A9F136ADA5D2}"/>
              </a:ext>
            </a:extLst>
          </p:cNvPr>
          <p:cNvCxnSpPr>
            <a:cxnSpLocks/>
          </p:cNvCxnSpPr>
          <p:nvPr/>
        </p:nvCxnSpPr>
        <p:spPr>
          <a:xfrm flipH="1">
            <a:off x="8645774" y="4957898"/>
            <a:ext cx="141517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D42180-444F-B400-1ED1-85523DEED25C}"/>
              </a:ext>
            </a:extLst>
          </p:cNvPr>
          <p:cNvSpPr txBox="1"/>
          <p:nvPr/>
        </p:nvSpPr>
        <p:spPr>
          <a:xfrm>
            <a:off x="10162059" y="4773232"/>
            <a:ext cx="102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PromQL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CC44C-1E66-A50A-2FB8-FC85E9F8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86" y="1134832"/>
            <a:ext cx="1107189" cy="1156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CE111-9582-9A30-6654-F79387E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528" y="4103195"/>
            <a:ext cx="1012143" cy="11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8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B7C2-A109-59A9-D9C8-AE927C76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ED8E1-C988-E799-FC13-865451001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2459AF-858C-2A49-25D2-AF8FE4C42BC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PromQL Basics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6B085CA-23DD-EFED-64CB-FDE18C3B4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769368"/>
              </p:ext>
            </p:extLst>
          </p:nvPr>
        </p:nvGraphicFramePr>
        <p:xfrm>
          <a:off x="1271279" y="979074"/>
          <a:ext cx="9649442" cy="509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721">
                  <a:extLst>
                    <a:ext uri="{9D8B030D-6E8A-4147-A177-3AD203B41FA5}">
                      <a16:colId xmlns:a16="http://schemas.microsoft.com/office/drawing/2014/main" val="3071336297"/>
                    </a:ext>
                  </a:extLst>
                </a:gridCol>
                <a:gridCol w="4824721">
                  <a:extLst>
                    <a:ext uri="{9D8B030D-6E8A-4147-A177-3AD203B41FA5}">
                      <a16:colId xmlns:a16="http://schemas.microsoft.com/office/drawing/2014/main" val="2530115510"/>
                    </a:ext>
                  </a:extLst>
                </a:gridCol>
              </a:tblGrid>
              <a:tr h="62282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PromQL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106270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select * from http_server_request_count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http_server_request_count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12109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select * from http_server_request_count</a:t>
                      </a:r>
                      <a:br>
                        <a:rPr lang="en-CA" sz="1600" dirty="0"/>
                      </a:br>
                      <a:r>
                        <a:rPr lang="en-CA" sz="1600" dirty="0"/>
                        <a:t>where uri=“/api/people”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http_server_request_count{uri=“/api/people”}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304850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select * from http_server_request_count</a:t>
                      </a:r>
                      <a:br>
                        <a:rPr lang="en-CA" sz="1600" dirty="0"/>
                      </a:br>
                      <a:r>
                        <a:rPr lang="en-CA" sz="1600" dirty="0"/>
                        <a:t>where uri=“/api/people” and method=“GET”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http_server_request_count{uri=“/api/people”,</a:t>
                      </a:r>
                      <a:br>
                        <a:rPr lang="en-CA" sz="1600" dirty="0"/>
                      </a:br>
                      <a:r>
                        <a:rPr lang="en-CA" sz="1600" dirty="0"/>
                        <a:t>method=“GET”}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114149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select * from http_server_request_count</a:t>
                      </a:r>
                      <a:br>
                        <a:rPr lang="en-CA" sz="1600" dirty="0"/>
                      </a:br>
                      <a:r>
                        <a:rPr lang="en-CA" sz="1600" dirty="0"/>
                        <a:t>where status like ‘2%’ or status like ‘3%’</a:t>
                      </a:r>
                      <a:br>
                        <a:rPr lang="en-CA" sz="1600" dirty="0"/>
                      </a:br>
                      <a:r>
                        <a:rPr lang="en-CA" sz="1600" dirty="0"/>
                        <a:t>or status like ‘4%’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http_server_request_count{status=~“2..|3..|4..”}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18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7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A04DA-23D8-B310-8E82-91615947F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ECAF9-93DB-12BD-9EF5-D00AAF2BC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B354FAF-9EA5-1A92-E3EB-83158327878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PromQL Basics</a:t>
            </a: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079780C6-F5D2-0886-F5A5-0373AC3FB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358084"/>
              </p:ext>
            </p:extLst>
          </p:nvPr>
        </p:nvGraphicFramePr>
        <p:xfrm>
          <a:off x="1128741" y="970745"/>
          <a:ext cx="9934518" cy="3973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06">
                  <a:extLst>
                    <a:ext uri="{9D8B030D-6E8A-4147-A177-3AD203B41FA5}">
                      <a16:colId xmlns:a16="http://schemas.microsoft.com/office/drawing/2014/main" val="3071336297"/>
                    </a:ext>
                  </a:extLst>
                </a:gridCol>
                <a:gridCol w="3311506">
                  <a:extLst>
                    <a:ext uri="{9D8B030D-6E8A-4147-A177-3AD203B41FA5}">
                      <a16:colId xmlns:a16="http://schemas.microsoft.com/office/drawing/2014/main" val="2530115510"/>
                    </a:ext>
                  </a:extLst>
                </a:gridCol>
                <a:gridCol w="3311506">
                  <a:extLst>
                    <a:ext uri="{9D8B030D-6E8A-4147-A177-3AD203B41FA5}">
                      <a16:colId xmlns:a16="http://schemas.microsoft.com/office/drawing/2014/main" val="3088255629"/>
                    </a:ext>
                  </a:extLst>
                </a:gridCol>
              </a:tblGrid>
              <a:tr h="62282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Expression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106270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Scalar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sum(http_server_request_count)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12109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Instant 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http_server_request_count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20@1708759057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304850"/>
                  </a:ext>
                </a:extLst>
              </a:tr>
              <a:tr h="1117041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Range 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http_server_request_count[3m]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20@1609746001</a:t>
                      </a:r>
                    </a:p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20@1609746041</a:t>
                      </a:r>
                    </a:p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20@1609746121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1141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870C0F-0C52-2260-D4BE-65EB0045258F}"/>
              </a:ext>
            </a:extLst>
          </p:cNvPr>
          <p:cNvSpPr txBox="1"/>
          <p:nvPr/>
        </p:nvSpPr>
        <p:spPr>
          <a:xfrm>
            <a:off x="7600950" y="5429093"/>
            <a:ext cx="3705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💡rate()</a:t>
            </a:r>
            <a:r>
              <a:rPr lang="en-CA" dirty="0">
                <a:latin typeface="+mj-lt"/>
              </a:rPr>
              <a:t> function can then be used to </a:t>
            </a:r>
            <a:r>
              <a:rPr lang="en-US" dirty="0">
                <a:latin typeface="+mj-lt"/>
              </a:rPr>
              <a:t>calculates the average rate of increase on a range vector</a:t>
            </a:r>
            <a:endParaRPr lang="en-CA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D48798-74AE-FCA4-FF29-DD155550D8C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53929" y="5023181"/>
            <a:ext cx="0" cy="4059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BE7B65-AD40-C5F2-786B-2DD4685A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1" y="1031111"/>
            <a:ext cx="11049738" cy="5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8E5ACC-E906-1BB6-D021-C618F5B7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DD4DDD-F157-91F7-7DCB-29C4FC148A3A}"/>
              </a:ext>
            </a:extLst>
          </p:cNvPr>
          <p:cNvCxnSpPr>
            <a:cxnSpLocks/>
          </p:cNvCxnSpPr>
          <p:nvPr/>
        </p:nvCxnSpPr>
        <p:spPr>
          <a:xfrm>
            <a:off x="9462138" y="1709738"/>
            <a:ext cx="0" cy="942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282703" y="1390021"/>
            <a:ext cx="28911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86950C-617A-21FF-7812-8A62C41FB078}"/>
              </a:ext>
            </a:extLst>
          </p:cNvPr>
          <p:cNvCxnSpPr>
            <a:cxnSpLocks/>
          </p:cNvCxnSpPr>
          <p:nvPr/>
        </p:nvCxnSpPr>
        <p:spPr>
          <a:xfrm flipV="1">
            <a:off x="3451394" y="2651760"/>
            <a:ext cx="6022806" cy="1104350"/>
          </a:xfrm>
          <a:prstGeom prst="bentConnector3">
            <a:avLst>
              <a:gd name="adj1" fmla="val 540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9F4477C-E401-40E2-BA4B-B6D07A6B3581}"/>
              </a:ext>
            </a:extLst>
          </p:cNvPr>
          <p:cNvCxnSpPr>
            <a:cxnSpLocks/>
          </p:cNvCxnSpPr>
          <p:nvPr/>
        </p:nvCxnSpPr>
        <p:spPr>
          <a:xfrm flipV="1">
            <a:off x="3451394" y="1718181"/>
            <a:ext cx="6022806" cy="2037929"/>
          </a:xfrm>
          <a:prstGeom prst="bentConnector3">
            <a:avLst>
              <a:gd name="adj1" fmla="val -7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C3D07BF-5FA2-C83F-2F97-7B0D47F6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1B81D3-65BA-BBE5-7EC3-33B13E43B41F}"/>
              </a:ext>
            </a:extLst>
          </p:cNvPr>
          <p:cNvCxnSpPr>
            <a:cxnSpLocks/>
          </p:cNvCxnSpPr>
          <p:nvPr/>
        </p:nvCxnSpPr>
        <p:spPr>
          <a:xfrm flipV="1">
            <a:off x="6687312" y="1945811"/>
            <a:ext cx="5210366" cy="2295715"/>
          </a:xfrm>
          <a:prstGeom prst="bentConnector3">
            <a:avLst>
              <a:gd name="adj1" fmla="val 672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CB0CD-5510-AC64-9B6A-530ED7CD147F}"/>
              </a:ext>
            </a:extLst>
          </p:cNvPr>
          <p:cNvCxnSpPr>
            <a:cxnSpLocks/>
          </p:cNvCxnSpPr>
          <p:nvPr/>
        </p:nvCxnSpPr>
        <p:spPr>
          <a:xfrm>
            <a:off x="11887200" y="1935333"/>
            <a:ext cx="0" cy="3214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294322" y="1002787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764526-F21F-1642-826A-5AF70AC7986D}"/>
              </a:ext>
            </a:extLst>
          </p:cNvPr>
          <p:cNvCxnSpPr>
            <a:cxnSpLocks/>
          </p:cNvCxnSpPr>
          <p:nvPr/>
        </p:nvCxnSpPr>
        <p:spPr>
          <a:xfrm>
            <a:off x="6687312" y="4241526"/>
            <a:ext cx="5210366" cy="900594"/>
          </a:xfrm>
          <a:prstGeom prst="bentConnector3">
            <a:avLst>
              <a:gd name="adj1" fmla="val 22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Trigger events based on audit journals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has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2BCD1-4B55-AD92-F9DB-C528F741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E3693-A89E-711D-FA9F-7D1BA0274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FD670D9-285E-27A8-642F-1FDF1A5EFE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graphicFrame>
        <p:nvGraphicFramePr>
          <p:cNvPr id="19" name="Text Placeholder 3">
            <a:extLst>
              <a:ext uri="{FF2B5EF4-FFF2-40B4-BE49-F238E27FC236}">
                <a16:creationId xmlns:a16="http://schemas.microsoft.com/office/drawing/2014/main" id="{0D4EA8CF-45C4-74DD-3B7B-7AA356A81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182436"/>
              </p:ext>
            </p:extLst>
          </p:nvPr>
        </p:nvGraphicFramePr>
        <p:xfrm>
          <a:off x="402431" y="1245247"/>
          <a:ext cx="11387138" cy="465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741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 identified by metric name and labels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7980</TotalTime>
  <Words>1982</Words>
  <Application>Microsoft Office PowerPoint</Application>
  <PresentationFormat>Widescreen</PresentationFormat>
  <Paragraphs>472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PowerPoint Presentation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231</cp:revision>
  <dcterms:created xsi:type="dcterms:W3CDTF">2021-01-11T03:24:53Z</dcterms:created>
  <dcterms:modified xsi:type="dcterms:W3CDTF">2025-03-31T14:54:52Z</dcterms:modified>
</cp:coreProperties>
</file>